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5" r:id="rId3"/>
    <p:sldId id="317" r:id="rId4"/>
    <p:sldId id="31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u, TingHsuan" userId="45d2a607-b9b6-4247-93f9-eaaa34a5e15c" providerId="ADAL" clId="{7FD0DC98-6555-469A-B26F-5A1AC854C804}"/>
    <pc:docChg chg="modSld">
      <pc:chgData name="Liu, TingHsuan" userId="45d2a607-b9b6-4247-93f9-eaaa34a5e15c" providerId="ADAL" clId="{7FD0DC98-6555-469A-B26F-5A1AC854C804}" dt="2021-08-14T12:08:33.405" v="2" actId="20577"/>
      <pc:docMkLst>
        <pc:docMk/>
      </pc:docMkLst>
      <pc:sldChg chg="modSp mod">
        <pc:chgData name="Liu, TingHsuan" userId="45d2a607-b9b6-4247-93f9-eaaa34a5e15c" providerId="ADAL" clId="{7FD0DC98-6555-469A-B26F-5A1AC854C804}" dt="2021-08-14T12:08:33.405" v="2" actId="20577"/>
        <pc:sldMkLst>
          <pc:docMk/>
          <pc:sldMk cId="1091043851" sldId="256"/>
        </pc:sldMkLst>
        <pc:spChg chg="mod">
          <ac:chgData name="Liu, TingHsuan" userId="45d2a607-b9b6-4247-93f9-eaaa34a5e15c" providerId="ADAL" clId="{7FD0DC98-6555-469A-B26F-5A1AC854C804}" dt="2021-08-14T12:08:33.405" v="2" actId="20577"/>
          <ac:spMkLst>
            <pc:docMk/>
            <pc:sldMk cId="1091043851" sldId="256"/>
            <ac:spMk id="2" creationId="{28BB441C-CC84-47CF-9112-996B64D5863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60CBA-3AE1-425B-86AA-35BD8F9666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852A2C-79D9-4DBD-BE76-C693B4AAC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01800-90E6-493B-9801-A7646079A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271D-B1A3-4E0E-8DC8-AD0C44B91F7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576FF-5A0B-4DAA-B65A-A22F0EDA2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06A87-7D36-4079-9BD1-676EFA659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66CE-967D-4FAD-84AD-46BB72F49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9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1CF4C-DE14-4C24-B84F-B2A5E02B7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FCFCBA-5426-4DF8-B309-91475D72C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879CA-B2A5-4EB9-AA8F-E0CF2836A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271D-B1A3-4E0E-8DC8-AD0C44B91F7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F236B-39AE-46FF-B444-A9211BF73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699D1-9F17-4497-AE3B-193EA1691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66CE-967D-4FAD-84AD-46BB72F49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1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84406A-4268-46DC-94FB-A30AFB297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4153DF-D57E-4018-A9B4-66EFFF2BD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B720F-530A-4FD0-8011-A5D522ABC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271D-B1A3-4E0E-8DC8-AD0C44B91F7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47015-B83F-45E6-8A85-25B92745B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E29D2-05E6-4988-B524-FDC3EEE77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66CE-967D-4FAD-84AD-46BB72F49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3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CCA3C-D7FC-4BF8-B071-ED9DE19AC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2138D-198C-43CA-9C50-7E6885360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5271D-692E-4685-97E0-9BF79540D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271D-B1A3-4E0E-8DC8-AD0C44B91F7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2100A-ACE0-4A3F-AC65-92ECAA536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FF98D-6665-465E-B73C-5FCF21CEE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66CE-967D-4FAD-84AD-46BB72F49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8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AA064-E862-44C5-BAE6-065A6D300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08522-F2DD-496C-AE36-3BF7D031F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0A0B0-B083-4562-A851-7FBBA2107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271D-B1A3-4E0E-8DC8-AD0C44B91F7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E6414-86F4-4BC0-B180-FA3D2494B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4AA94-3813-447C-9021-7A5959135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66CE-967D-4FAD-84AD-46BB72F49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4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8159F-3229-4B3E-A1C3-76E4A9DDF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DCAB9-D3FC-4A41-9A66-6DB10679A9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713ED1-20D0-4D6D-BF11-D2212EA20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2549E-FC14-4531-B206-E04B4074D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271D-B1A3-4E0E-8DC8-AD0C44B91F7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6C325-00E3-410E-A146-C31635CFB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771676-ED68-41BF-A65F-3B81E4F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66CE-967D-4FAD-84AD-46BB72F49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303D4-F0CF-4C53-982C-260381B2F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C1F99-3FD9-4BAE-95F3-F6D59A328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89CBF4-0FBC-4808-8408-7B6950F12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6248CC-D3F1-4F68-B1B4-A218CC2831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82D1A-0BE2-40F5-9D31-06F24E3CD6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D160D7-27A0-4D8C-9137-5612A80B3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271D-B1A3-4E0E-8DC8-AD0C44B91F7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1F4811-3457-4739-A2B2-090B38994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B266F7-32B9-4E1C-8B1B-A4D6EE025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66CE-967D-4FAD-84AD-46BB72F49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1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35175-192C-48EA-8919-38255EE89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E5605B-CA55-4DAF-8B90-DB303CBF9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271D-B1A3-4E0E-8DC8-AD0C44B91F7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D22C5E-13B0-4070-909D-6120F9DA3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E5EC91-BF93-442C-B37B-BD9F1DFCB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66CE-967D-4FAD-84AD-46BB72F49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3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447036-A7FD-4F31-9947-17D19D60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271D-B1A3-4E0E-8DC8-AD0C44B91F7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1C7395-1FE0-4D0D-AFA4-D72A33EA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1148FE-2045-4DDA-80E3-C9E314CF6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66CE-967D-4FAD-84AD-46BB72F49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E1359-65B0-4187-82E7-924C0F807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8035B-5AEB-474D-B291-A1EC2DAFD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DBF503-AB1A-4C5F-A1CA-20EED50DC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C8A7AF-05FF-4BE5-871D-3BB6698A1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271D-B1A3-4E0E-8DC8-AD0C44B91F7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F5420-6992-4ED6-8B0C-237321B75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F0AB1-A640-43ED-B57F-EE8704AC6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66CE-967D-4FAD-84AD-46BB72F49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1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3A8AA-C956-4BE3-9099-1661B4A26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7B5459-D9A6-4563-B64C-AF45A34E49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D96CB-5192-40D3-B38F-FFE8D0439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49C7C-A646-4451-A78C-7602C8F72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271D-B1A3-4E0E-8DC8-AD0C44B91F7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6773BB-0107-40F0-B56E-1641AEE8E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1A3C2-E09F-44E5-B10D-3B48AB30E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66CE-967D-4FAD-84AD-46BB72F49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BF2AA-1D8F-4923-980A-418EDA57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FB7BB-AE61-4CFA-A109-149171A51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B4B15-C662-431E-A054-C69E52A536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7271D-B1A3-4E0E-8DC8-AD0C44B91F7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85073-3358-4CF7-A3DC-281E6662C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C9495-F39A-46ED-9F82-013587EDB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366CE-967D-4FAD-84AD-46BB72F49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4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B441C-CC84-47CF-9112-996B64D586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insert a drawing or an image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to a slide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DCFCAD-02B0-4DEB-9D45-7FF1DA2FE5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Ting-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Hsuan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Liu</a:t>
            </a:r>
          </a:p>
        </p:txBody>
      </p:sp>
    </p:spTree>
    <p:extLst>
      <p:ext uri="{BB962C8B-B14F-4D97-AF65-F5344CB8AC3E}">
        <p14:creationId xmlns:p14="http://schemas.microsoft.com/office/powerpoint/2010/main" val="1091043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BCAE1-5A3D-4CDF-9F7E-563FD029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365125"/>
            <a:ext cx="11439525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 to insert image or drawing 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“insert”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Click “Pictures” Click “This device”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097DA24-8DEF-428F-9391-63E5944B7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2115" y="2024063"/>
            <a:ext cx="8588520" cy="4351338"/>
          </a:xfrm>
        </p:spPr>
      </p:pic>
    </p:spTree>
    <p:extLst>
      <p:ext uri="{BB962C8B-B14F-4D97-AF65-F5344CB8AC3E}">
        <p14:creationId xmlns:p14="http://schemas.microsoft.com/office/powerpoint/2010/main" val="54355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53886-6ED0-4942-B6DD-166AB868D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the folder where you save the file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*I’ll suggest you save it on the desktop.</a:t>
            </a:r>
          </a:p>
        </p:txBody>
      </p:sp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1951689-CC13-4733-AC2A-5D977ED101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1751" y="1825625"/>
            <a:ext cx="8208497" cy="4351338"/>
          </a:xfrm>
        </p:spPr>
      </p:pic>
    </p:spTree>
    <p:extLst>
      <p:ext uri="{BB962C8B-B14F-4D97-AF65-F5344CB8AC3E}">
        <p14:creationId xmlns:p14="http://schemas.microsoft.com/office/powerpoint/2010/main" val="2164685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92DF9-B21B-4E3B-994A-233F461A3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the image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Click “Open”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19C846E-6114-4622-8796-26BECFCB71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3025" y="1481734"/>
            <a:ext cx="8857223" cy="4695229"/>
          </a:xfrm>
        </p:spPr>
      </p:pic>
    </p:spTree>
    <p:extLst>
      <p:ext uri="{BB962C8B-B14F-4D97-AF65-F5344CB8AC3E}">
        <p14:creationId xmlns:p14="http://schemas.microsoft.com/office/powerpoint/2010/main" val="1416517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How to insert a drawing or an image to a slide</vt:lpstr>
      <vt:lpstr>Steps to insert image or drawing  Click “insert” Click “Pictures” Click “This device”</vt:lpstr>
      <vt:lpstr>Select the folder where you save the file *I’ll suggest you save it on the desktop.</vt:lpstr>
      <vt:lpstr>Select the image  Click “Open”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insert a drawing or an image to slides</dc:title>
  <dc:creator>Liu, TingHsuan</dc:creator>
  <cp:lastModifiedBy>Liu, TingHsuan</cp:lastModifiedBy>
  <cp:revision>1</cp:revision>
  <dcterms:created xsi:type="dcterms:W3CDTF">2021-08-14T12:07:11Z</dcterms:created>
  <dcterms:modified xsi:type="dcterms:W3CDTF">2021-08-14T12:08:35Z</dcterms:modified>
</cp:coreProperties>
</file>