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7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3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7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48E40-E8CA-4E36-A69E-9C9778066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" b="868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73D10-D358-46D4-B861-68CBE3E66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pPr algn="ctr"/>
            <a:r>
              <a:rPr lang="en-US" sz="5400" i="0" dirty="0"/>
              <a:t>Ontrack and TTM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D1948-2E05-4447-8122-80426FF33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63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CF13-2760-45C8-BE87-EEAB71C6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E44787D-DE3F-45DF-90DD-113770C0A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" y="365125"/>
            <a:ext cx="11792028" cy="6000750"/>
          </a:xfrm>
        </p:spPr>
      </p:pic>
    </p:spTree>
    <p:extLst>
      <p:ext uri="{BB962C8B-B14F-4D97-AF65-F5344CB8AC3E}">
        <p14:creationId xmlns:p14="http://schemas.microsoft.com/office/powerpoint/2010/main" val="165163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9318-EBF6-4E18-B000-B598D8F8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75E78E-DABE-48CC-9C23-A3F6FD1A5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0" y="365125"/>
            <a:ext cx="11306990" cy="5819775"/>
          </a:xfrm>
        </p:spPr>
      </p:pic>
    </p:spTree>
    <p:extLst>
      <p:ext uri="{BB962C8B-B14F-4D97-AF65-F5344CB8AC3E}">
        <p14:creationId xmlns:p14="http://schemas.microsoft.com/office/powerpoint/2010/main" val="250155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1F51-69F0-46A6-A4F3-E0BE2611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5DDECDD-4BE6-4C3F-81B4-F8706CC20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65125"/>
            <a:ext cx="11383725" cy="5896949"/>
          </a:xfrm>
        </p:spPr>
      </p:pic>
    </p:spTree>
    <p:extLst>
      <p:ext uri="{BB962C8B-B14F-4D97-AF65-F5344CB8AC3E}">
        <p14:creationId xmlns:p14="http://schemas.microsoft.com/office/powerpoint/2010/main" val="196653666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F2441"/>
      </a:dk2>
      <a:lt2>
        <a:srgbClr val="E2E8E8"/>
      </a:lt2>
      <a:accent1>
        <a:srgbClr val="C3514D"/>
      </a:accent1>
      <a:accent2>
        <a:srgbClr val="B13B68"/>
      </a:accent2>
      <a:accent3>
        <a:srgbClr val="C34DAC"/>
      </a:accent3>
      <a:accent4>
        <a:srgbClr val="983BB1"/>
      </a:accent4>
      <a:accent5>
        <a:srgbClr val="784DC3"/>
      </a:accent5>
      <a:accent6>
        <a:srgbClr val="454BB5"/>
      </a:accent6>
      <a:hlink>
        <a:srgbClr val="9459C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9050C2E7DA54D8724674A58E60A23" ma:contentTypeVersion="10" ma:contentTypeDescription="Create a new document." ma:contentTypeScope="" ma:versionID="be576483d409491c039f90f5e0df5d7e">
  <xsd:schema xmlns:xsd="http://www.w3.org/2001/XMLSchema" xmlns:xs="http://www.w3.org/2001/XMLSchema" xmlns:p="http://schemas.microsoft.com/office/2006/metadata/properties" xmlns:ns3="fb860dee-86bf-4f20-976e-da565b8fa8c4" targetNamespace="http://schemas.microsoft.com/office/2006/metadata/properties" ma:root="true" ma:fieldsID="d97356cd39d223d2588099f02de28641" ns3:_="">
    <xsd:import namespace="fb860dee-86bf-4f20-976e-da565b8fa8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60dee-86bf-4f20-976e-da565b8fa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F6CFF-981E-4CD2-BB18-B8AF4702788A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860dee-86bf-4f20-976e-da565b8fa8c4"/>
  </ds:schemaRefs>
</ds:datastoreItem>
</file>

<file path=customXml/itemProps2.xml><?xml version="1.0" encoding="utf-8"?>
<ds:datastoreItem xmlns:ds="http://schemas.openxmlformats.org/officeDocument/2006/customXml" ds:itemID="{67D6ECA5-B0B3-46E6-A402-5AD4D262F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E8373-5DF6-448E-B00B-96137CF0F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860dee-86bf-4f20-976e-da565b8fa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Elephant</vt:lpstr>
      <vt:lpstr>BrushVTI</vt:lpstr>
      <vt:lpstr>Ontrack and TTM Access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Ontrack and TTM Access</dc:title>
  <dc:creator>庭軒 劉</dc:creator>
  <cp:lastModifiedBy>Liu, TingHsuan</cp:lastModifiedBy>
  <cp:revision>1</cp:revision>
  <dcterms:created xsi:type="dcterms:W3CDTF">2020-04-08T18:58:39Z</dcterms:created>
  <dcterms:modified xsi:type="dcterms:W3CDTF">2020-04-09T21:48:42Z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0x01010055F9050C2E7DA54D8724674A58E60A23</vt:lpwstr>
  </property>
</Properties>
</file>