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6" r:id="rId7"/>
    <p:sldId id="260" r:id="rId8"/>
    <p:sldId id="264" r:id="rId9"/>
    <p:sldId id="261" r:id="rId10"/>
    <p:sldId id="263" r:id="rId11"/>
    <p:sldId id="259" r:id="rId12"/>
    <p:sldId id="27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4435-76E6-4392-A19E-974B4A02D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2947A-70AD-43A6-BAD4-55981ADFF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0F3F-C470-423C-8710-257DA7B2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5D04-9832-4627-83E0-010856CA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6007-7A68-42CA-86D3-312E6790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DCD4-A533-4E32-8F2D-A6EC1AEF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D6CF9-538C-4926-B9D5-614F73139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1F03-EA33-4397-BE26-688AFD7E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C88FE-2E8C-4487-B078-AE9AC490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AB37-CA39-4E6E-A207-030942EF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64500-8E19-4DF3-B23F-50065DAE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495F2-154E-45BD-8C6B-D951C47F2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56BA-B858-44DC-8871-7088106F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CB2DC-9252-4FAA-B471-6C207AEA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635A9-2613-4D17-9A43-12918258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7967-A97F-4734-AA37-8B4BA897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15AC-0598-4033-896E-AE1B2355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D20E-37E9-4196-A911-CB56E3FB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8B536-BD61-4437-8475-88EDCF76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2045-C5D3-4642-87D3-BD5236AF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2B9E-59CC-488C-8CD1-B2669BCF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59009-331E-4F45-9E3C-F46E95A15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3854E-0717-4112-9CD2-8BBC8CAF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FDE3E-3CA7-431F-BF72-16870467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A42E-BA19-4D3F-94C4-93D7317B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7B0A-7CF2-4D5B-9553-7B2B035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0748-E93C-4937-9FF6-6DE6CC2C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F6141-67C9-49AF-96E0-01D3A20D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459E3-C2AD-4B10-BF14-2F2505EE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6BA6B-6F0C-43C1-A822-46068E56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4C06E-75AF-4E75-B57A-358E5B49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1AEF-DB1F-4BD1-A7EA-E9CFBAA1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6E9BA-08BA-4EEF-92B7-032D9305D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DCC40-944A-479D-A261-6412936E2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64131-A2A8-4035-BD89-F48A9255C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62CFC-DB64-4709-84BC-892D123E9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4E334-4227-48F9-81E5-0192B9C8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9D2E-6F20-4D76-B330-42471E7F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68869-8726-4AAA-BE08-0848C50D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D125-8A15-4E4B-9F6E-D1D8417A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77F98-49C8-450D-A4F0-7BEE074E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02783-F3B7-49BE-9824-B9FE7BCD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69263-ACE9-44BA-B4D1-712FA02B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98D2E-6A81-43A3-AC12-9538DEE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3DC19-01AB-46F5-93C3-F315BF47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5051F-83C4-4A35-BDD2-47BC0AC6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4ADF-A4F3-4FF1-861D-033B15CC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F65D-9561-4FDD-8B30-D3E455B0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6B4C8-3F4F-4D86-ACAF-C5BA464E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78F8B-AC6E-4D12-B05B-653C9CC4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2C27C-003E-4D55-A960-9814F638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5C36B-D294-4B93-8695-98C71507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6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44E5-E3FA-453D-A076-B9732825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E0E0A-A1B6-411D-99B1-FF19206C6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54739-C73A-4DA0-8EAA-66572C33F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D5981-CC97-40E7-A28D-4673C835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D2088-4DEC-4272-BF1F-0F082EE3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D5036-02DF-44B5-8ADE-01151283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C501B-3795-47A9-97EF-C1448FAC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26CAE-2362-4A5E-AB17-6AFFD351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5B969-3FDC-4061-9DE1-2290C8626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5243-2A0D-4DE9-B566-985D46A7B62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69165-6048-4BAA-AEF6-2CE71FBA9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2591F-A67B-45E2-9D09-23030F0ED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6FF4-9C9F-4C0A-B49A-A0E0944F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3B73-59D6-4C69-8C8C-A9A63DC1E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5043D-C830-4B26-A535-7C59EB0DF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973F4-F381-499E-AFEE-4E1A8FE47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6" y="142538"/>
            <a:ext cx="12066413" cy="67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9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2DFE-2C2B-4742-8A96-44469AD0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430B87-741F-4CF8-85CF-2BB5E416C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7700" cy="67769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96F4A-5553-476E-8DD5-543751821522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点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95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F4A3-FC91-4ECA-94E4-68E81AF2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6DAEE8-254D-4C0F-A9AA-A199A7699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4303" cy="669526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749096-D93C-4965-A387-E73AB8C47DE4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相交线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39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35E9-A529-4C67-AD89-8174B690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D22D5A-D73E-411E-8B9C-EFDCAB7E9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62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954B6-41E9-41E1-A051-CC894AD124DC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平行线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140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2964-B725-4BA9-915A-7BE42B69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9073A5E-67EA-433C-8121-C7D764848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44"/>
            <a:ext cx="12048575" cy="67627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79FADB-049B-450D-91D4-D0EDC3FC7938}"/>
              </a:ext>
            </a:extLst>
          </p:cNvPr>
          <p:cNvSpPr txBox="1"/>
          <p:nvPr/>
        </p:nvSpPr>
        <p:spPr>
          <a:xfrm>
            <a:off x="2200275" y="439191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垂直线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24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7BC1-C1B7-47BD-99AC-E058F723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8CD393-0475-4CED-B2FC-79A971F4B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354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CAE29-3AF6-4295-B6B5-129515D66F97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顶点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06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AD7B-7619-499B-9C13-219595A1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B1BC14-1A48-455A-B230-D9A1A0A00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"/>
            <a:ext cx="12058650" cy="673941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E337F-A9D2-42EC-A936-A1B4A4397709}"/>
              </a:ext>
            </a:extLst>
          </p:cNvPr>
          <p:cNvSpPr txBox="1"/>
          <p:nvPr/>
        </p:nvSpPr>
        <p:spPr>
          <a:xfrm>
            <a:off x="1485900" y="582066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锐角三角形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63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517-DBCE-499E-A44C-BEBC014C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42C04D-B4E9-4FF1-924F-DC6D2BFA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" y="-1"/>
            <a:ext cx="12053959" cy="67722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71129-2D4C-47E9-BC90-DEE6328503BC}"/>
              </a:ext>
            </a:extLst>
          </p:cNvPr>
          <p:cNvSpPr txBox="1"/>
          <p:nvPr/>
        </p:nvSpPr>
        <p:spPr>
          <a:xfrm>
            <a:off x="1438275" y="582066"/>
            <a:ext cx="339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直角三角形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00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0AC7-97C7-4FB3-83AC-B36EE3AD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30BA409-B50B-48F8-81B0-0D945E47E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51"/>
            <a:ext cx="12124007" cy="68040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233760-D964-4B6D-B2F8-CCB349C1C622}"/>
              </a:ext>
            </a:extLst>
          </p:cNvPr>
          <p:cNvSpPr txBox="1"/>
          <p:nvPr/>
        </p:nvSpPr>
        <p:spPr>
          <a:xfrm>
            <a:off x="1514476" y="582066"/>
            <a:ext cx="3686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钝角三角形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11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BF1E-C99A-4430-B455-9CED0F5E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E4232-4C6F-4D82-8664-FE7539891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750" cy="67741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8034B-754D-44A7-95A8-72B5760E6DA2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等边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62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AA94-5737-404F-A588-A47E6945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81979D-AD14-4C9B-BC0C-6D506035E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38487" cy="67532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5D50BC-28D0-4D60-9BF3-2C18FD4547B3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等角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17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A8A-11EB-4D98-B3BB-F1931F41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AD35F1-8A31-4DD0-81AE-B4CAC2412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603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83B6F0-9ABC-4B89-BA2A-27361A5C41BE}"/>
              </a:ext>
            </a:extLst>
          </p:cNvPr>
          <p:cNvSpPr txBox="1"/>
          <p:nvPr/>
        </p:nvSpPr>
        <p:spPr>
          <a:xfrm>
            <a:off x="2257425" y="533400"/>
            <a:ext cx="1952625" cy="86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15BF2-5C95-45EB-9E54-9906512ADB6F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角（度）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211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A237-5A6B-4ADE-B712-0867AAB8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F26FA7-488A-4197-A3AF-74A45F99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" y="0"/>
            <a:ext cx="12111349" cy="67882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EDDF8-F1D4-4707-8007-3774BC3C028F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多边形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39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2CB5-774F-4C55-9876-FA40D875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456339-FEC5-4217-AE62-A3525FF17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074" cy="66865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81D56A-46AA-4214-A415-92508F70990C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四角形</a:t>
            </a:r>
            <a:endParaRPr lang="en-US" altLang="zh-CN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118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D559-0DBC-469E-815F-E188FD00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EA33FB-4646-4F7A-A5D0-74573691F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" y="0"/>
            <a:ext cx="12094010" cy="67246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B8398C-B228-491E-ACF4-E6FB10AFC08D}"/>
              </a:ext>
            </a:extLst>
          </p:cNvPr>
          <p:cNvSpPr txBox="1"/>
          <p:nvPr/>
        </p:nvSpPr>
        <p:spPr>
          <a:xfrm>
            <a:off x="1476375" y="58206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平行四边形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597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E1DF-A6D8-429F-B19A-203285DB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A3AB68-1683-4CE2-A757-BED460C5C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8409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68843-2A60-476E-A905-AB08C2E6ABFA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长方形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427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3E2B-A8F0-4E50-A3AC-2496E3AA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41EF38-141D-483A-A5AA-54DE2B1FC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3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7B997-8AB5-412D-9F26-70103D174CA4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菱形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105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7446-565F-43DA-8A61-CA0166A4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230D7A-6167-4BD5-9B9B-E0C4256A6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9548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BFD62-49C2-4A65-9340-FF5FC934D189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正方形</a:t>
            </a:r>
            <a:endParaRPr lang="en-US" altLang="zh-CN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461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3C4B-52F0-40FC-8CBD-36C0D17E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15D6F-45BB-4839-A872-7653DC87C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036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A468AF-B106-484D-9ABE-B7A9DE0506EB}"/>
              </a:ext>
            </a:extLst>
          </p:cNvPr>
          <p:cNvSpPr txBox="1"/>
          <p:nvPr/>
        </p:nvSpPr>
        <p:spPr>
          <a:xfrm>
            <a:off x="2333624" y="496341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等腰梯形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028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0DF4-4C2F-48BE-B928-286D4072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763B38-92DC-4347-B016-9F3C39E5D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0" y="0"/>
            <a:ext cx="11952345" cy="67056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0247A-94F0-42E3-A320-1965F3C7E899}"/>
              </a:ext>
            </a:extLst>
          </p:cNvPr>
          <p:cNvSpPr txBox="1"/>
          <p:nvPr/>
        </p:nvSpPr>
        <p:spPr>
          <a:xfrm>
            <a:off x="1752600" y="582066"/>
            <a:ext cx="3152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直角梯形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728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4D1B-780F-4544-A43F-C88AAE72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1FB47C-E08A-4F72-9996-88D97436D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"/>
            <a:ext cx="12192000" cy="681881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71877-D28F-498E-A8BC-AA55D8934617}"/>
              </a:ext>
            </a:extLst>
          </p:cNvPr>
          <p:cNvSpPr txBox="1"/>
          <p:nvPr/>
        </p:nvSpPr>
        <p:spPr>
          <a:xfrm>
            <a:off x="2257424" y="582066"/>
            <a:ext cx="343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不等边梯形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97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93EE-EB53-41D1-9636-E2124EA5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D0DFE8-BF40-4B3F-8908-EDD88D0A2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0075" cy="675992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6CB55D-E984-49DF-A691-EA4C49A455BA}"/>
              </a:ext>
            </a:extLst>
          </p:cNvPr>
          <p:cNvSpPr txBox="1"/>
          <p:nvPr/>
        </p:nvSpPr>
        <p:spPr>
          <a:xfrm>
            <a:off x="1600200" y="46776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平面图形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79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8879-2ED9-4E6B-BE5C-FCE2A9F5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5023D4-52FD-4DE7-A066-E7238E4ED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1" y="89519"/>
            <a:ext cx="11918197" cy="667896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F8CD3-3E0C-4578-8898-93B731EBB9E4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锐角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4654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D16E-C75A-43A6-AE6E-7C8E0378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157796-6C95-4FA4-9C5E-FB539EF3D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" y="-1"/>
            <a:ext cx="12018595" cy="66960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DA2B0-36D2-422B-9F97-CEDA1D3B78DF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全等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086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4BA1-0F98-403A-A72A-541DE147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DBDED4-C7B6-4516-A48B-CAFC396D1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6291" cy="67818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32DC3-F4A5-4A32-A8E2-B1E5DB2E082C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反射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280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2E23-9B32-4629-8502-8095A12D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57F5C7C-1442-4BE1-A976-203A0EF69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8570" cy="6756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A87CE-1C11-4016-9983-007A61FED7ED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对称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544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CA54-29FE-492B-A648-40C47026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3DEE96C9-B52C-48CA-A23A-8BC6A5F95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1925300" cy="67170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ECA52-6D5B-4FD1-BE0A-8BC2507AD3EA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直角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1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711D-192D-4DB1-9784-980E00EE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E7D0D4-16DE-4855-B4E4-CE39FF4E9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" y="101599"/>
            <a:ext cx="11794983" cy="66516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17242-5276-4E02-B2B8-2CD02D7B2BCD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钝角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91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E6A60-E2EC-48C4-9E42-47DE3F8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DFEAC5-202F-4667-8939-75D68F2B2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5612" cy="67246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BBB9C-96F5-447B-A4C2-6120AC6118E9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平角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76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DC70-C35E-455F-8100-451E9209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8A638F-604B-4687-B23A-7C34904B6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39600" cy="680574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E1D0FD-8B3C-4442-BA39-57646DF295AD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直线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76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C362-CC93-4958-8D5B-03CEBDF6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8C722D-D736-4BC9-A23A-E8E4C0AF6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7700" cy="67953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A5B80-6F3B-4271-9768-EE4E38D97885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射线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04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ABDB-878F-40BA-99FE-6ACA6DEE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0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A87678-C642-4058-9459-EBEF07ECC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"/>
            <a:ext cx="11799684" cy="66230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064EA-33C7-4092-9443-EC01B6D0B25F}"/>
              </a:ext>
            </a:extLst>
          </p:cNvPr>
          <p:cNvSpPr txBox="1"/>
          <p:nvPr/>
        </p:nvSpPr>
        <p:spPr>
          <a:xfrm>
            <a:off x="2257425" y="582066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FZKTPY01" panose="03000509000000000000" pitchFamily="65" charset="-122"/>
                <a:ea typeface="FZKTPY01" panose="03000509000000000000" pitchFamily="65" charset="-122"/>
              </a:rPr>
              <a:t>线段</a:t>
            </a:r>
            <a:endParaRPr lang="en-US" sz="4400" dirty="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61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91</Words>
  <Application>Microsoft Office PowerPoint</Application>
  <PresentationFormat>Widescreen</PresentationFormat>
  <Paragraphs>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FZKTPY01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Chiwei</dc:creator>
  <cp:lastModifiedBy>Lin, Chiwei</cp:lastModifiedBy>
  <cp:revision>13</cp:revision>
  <dcterms:created xsi:type="dcterms:W3CDTF">2019-05-29T20:23:53Z</dcterms:created>
  <dcterms:modified xsi:type="dcterms:W3CDTF">2019-05-31T16:09:12Z</dcterms:modified>
</cp:coreProperties>
</file>