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7072-C097-40ED-92C2-9F1BC3E1116D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houstonisd.org/cms/lib2/TX01001591/Centricity/domain/19481/branding/departments/HISD_Elementary-Curriculum-Development-DEPARTMENT-Logo-HORI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13" y="6225100"/>
            <a:ext cx="8293815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4 Math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5: Add and Subtract Fractions with Equal </a:t>
            </a:r>
            <a:r>
              <a:rPr lang="en-US"/>
              <a:t>Denomincators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4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dirty="0">
                <a:latin typeface="FZKTPY01" panose="03000509000000000000" pitchFamily="65" charset="-122"/>
                <a:ea typeface="FZKTPY01" panose="03000509000000000000" pitchFamily="65" charset="-122"/>
              </a:rPr>
              <a:t>结合律</a:t>
            </a:r>
            <a:br>
              <a:rPr lang="en-US" dirty="0"/>
            </a:br>
            <a:r>
              <a:rPr lang="en-US" dirty="0"/>
              <a:t>Associative Property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grouping of the factors (or addends) does not change the product.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A62B95-5E5B-4331-9116-8B140B6B2ED3}"/>
              </a:ext>
            </a:extLst>
          </p:cNvPr>
          <p:cNvSpPr/>
          <p:nvPr/>
        </p:nvSpPr>
        <p:spPr>
          <a:xfrm>
            <a:off x="6024927" y="1440052"/>
            <a:ext cx="61670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(3 × 4)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× 5 </a:t>
            </a: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× </a:t>
            </a:r>
            <a: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(4 × 5)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0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>
                <a:latin typeface="FZKTPY01" panose="03000509000000000000" pitchFamily="65" charset="-122"/>
                <a:ea typeface="FZKTPY01" panose="03000509000000000000" pitchFamily="65" charset="-122"/>
              </a:rPr>
              <a:t>交换律</a:t>
            </a:r>
            <a:br>
              <a:rPr lang="en-US" dirty="0"/>
            </a:br>
            <a:r>
              <a:rPr lang="en-US" dirty="0"/>
              <a:t>Commutative</a:t>
            </a:r>
            <a:br>
              <a:rPr lang="en-US" dirty="0"/>
            </a:br>
            <a:r>
              <a:rPr lang="en-US" dirty="0"/>
              <a:t>Property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17 x 3 = 51</a:t>
            </a:r>
          </a:p>
          <a:p>
            <a:pPr marL="0" indent="0" algn="ctr">
              <a:buNone/>
            </a:pPr>
            <a:r>
              <a:rPr lang="en-US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3 x 17 = 51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order of factors (or addends) does not change the product. </a:t>
            </a:r>
          </a:p>
        </p:txBody>
      </p:sp>
    </p:spTree>
    <p:extLst>
      <p:ext uri="{BB962C8B-B14F-4D97-AF65-F5344CB8AC3E}">
        <p14:creationId xmlns:p14="http://schemas.microsoft.com/office/powerpoint/2010/main" val="1946614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FZKTPY01</vt:lpstr>
      <vt:lpstr>Arial</vt:lpstr>
      <vt:lpstr>Calibri</vt:lpstr>
      <vt:lpstr>Century Gothic</vt:lpstr>
      <vt:lpstr>Times New Roman</vt:lpstr>
      <vt:lpstr>Verdana</vt:lpstr>
      <vt:lpstr>Office Theme</vt:lpstr>
      <vt:lpstr>Grade 4 Math </vt:lpstr>
      <vt:lpstr>结合律 Associative Property</vt:lpstr>
      <vt:lpstr>交换律 Commutative Property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Perez, Nalsy</dc:creator>
  <cp:lastModifiedBy>Lin, Chiwei</cp:lastModifiedBy>
  <cp:revision>26</cp:revision>
  <dcterms:created xsi:type="dcterms:W3CDTF">2018-03-21T19:41:20Z</dcterms:created>
  <dcterms:modified xsi:type="dcterms:W3CDTF">2018-12-20T16:00:50Z</dcterms:modified>
</cp:coreProperties>
</file>