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F01-55D5-480B-89D6-EE61F903B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6531D-5036-45B6-AAC7-93D9FA03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86542-7AA3-4726-8431-87113F3D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4E20F-CC7B-4320-A932-FA8981A6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4ADE5-B142-4902-A277-AEA8F15A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B2F7-B874-41B9-AD38-8F448369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00359-2AE3-4DA7-9CAC-E9CCDF8CF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134F4-CBE5-4329-8C9E-3FEE1F40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1C2FA-C6FF-4710-9EA5-27CF19A9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11930-288E-4967-8C35-B5B075CA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BE126-0987-4F28-B0FA-937871BB0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D5FDA-5BF6-4451-88BE-E2EB8A334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D6254-AD28-45BC-A210-E74C2E80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71045-64EA-49D4-BB41-457E6D65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3F41B-DAC5-4B86-8B5F-AA29C7A1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7F82-F998-4A77-8E09-05A53EC5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1667-5108-40C5-9237-EF73A892D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665E-CDCB-47F5-85AD-FA1AE5FB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9FD6-5B38-4058-A911-3903AC8C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DFAA5-CFA7-4AC3-BE85-85826405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2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A842-145B-4116-8583-636C6973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2974F-FAA2-4CAA-8FA9-F8317C7AA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9DD8A-1808-4402-8262-DFC818E6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7F6AE-F04E-47AE-8C07-0B4C47E2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9BC0B-A2CE-4958-95A5-1D7B588F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9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F9F8-A602-4DB2-BED2-1B61C879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3F72-9B88-4F45-9197-3A327AB8A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561BD-7F8E-44E7-B623-CC7038FD7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E3E95-9EBF-43EF-B0F3-5907CB48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05E3C-EC9F-41D3-9533-4321882A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4377C-F0E4-47D6-9AA3-B5BCDDB1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CB36-8F30-4BE8-8FB3-666601AE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F3CD-D57C-4E56-A27A-D6BF50311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DACD6-09F8-4D52-AD66-2A07F8EF0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8423D-E725-44ED-ACD3-E9225F627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F6394-13B4-4452-AF91-20D8DC582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BA51E-58C1-4550-B6EF-686FFE8E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F3B40-934F-46D8-8529-185E9625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53863-87ED-44B5-A244-CF5BEE15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5A7E-E7C9-495C-B907-2911F2EB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AF0E7-DA34-4C3C-8D3F-218021FD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DFD72-D880-466C-9BBA-E1FCD77A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2019B-C99D-4BD3-BCFF-42DE3CDA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AE418-DACF-426B-9723-AB7277F2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18A12-665F-4EE9-958B-36D075B5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3648C-050F-47F9-96F8-4D9FC6D9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7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456B-CE34-40C6-B48F-D9F27750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E1D78-8113-4826-AA73-559DD2B93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F87CC-C713-4777-824A-BF9BB5D9D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0DAA4-3CD7-443E-917F-B6606FEF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5BE8C-224C-4B5E-AAC4-DE69DB43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C3529-D74F-4A92-B8D3-D3975B71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1234-C8F8-4A7D-83E2-DC949DE9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15D0-A75B-4F9D-AE77-92B38B4B6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31764-B996-4B3F-B744-A22F5EC7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7CD45-2F81-42B3-BE62-E657BBD2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57724-D3F5-4CB8-9E77-C98F43AE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0CACE-D216-4588-AB1D-6CA3A8C1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9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3EFCD-C5EC-4B6C-91B7-F33CF4DD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F0D5-B33A-4800-99D5-1B225B987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91AE-4C9F-4991-B902-7259B7657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008C-B3E3-4715-9B39-4554B1A4A3D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9496F-7B7B-46F3-9001-6D83E7437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BE99E-2B51-4285-9301-C7AE98A94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5D62B-B2DC-4981-9DF8-0C222E9E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0BFF-3EAD-49B9-8097-7BC633C5F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4890E-824E-4CE1-962E-8C98AECA3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24BEA-98BF-4EB3-97F8-601620135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8" y="140276"/>
            <a:ext cx="11625043" cy="65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1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B2CC-3A6C-4972-81B0-EE5FBCA7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1318C-9BAF-4321-838D-89FF02EE0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837516" cy="66903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67B09-3EF1-47C5-855F-EE31B8D33A6E}"/>
              </a:ext>
            </a:extLst>
          </p:cNvPr>
          <p:cNvSpPr txBox="1"/>
          <p:nvPr/>
        </p:nvSpPr>
        <p:spPr>
          <a:xfrm>
            <a:off x="2224549" y="49294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被乘数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72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FB5D3-456E-4C12-B85A-388E01544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29410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C2318-33B4-4E47-B628-7D1589E5DB67}"/>
              </a:ext>
            </a:extLst>
          </p:cNvPr>
          <p:cNvSpPr txBox="1"/>
          <p:nvPr/>
        </p:nvSpPr>
        <p:spPr>
          <a:xfrm>
            <a:off x="2788429" y="61486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积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289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3C7B-3503-461B-8E3E-52669A15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D84EA8-3293-49B7-BCFF-BFEA15132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56541" cy="67360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A870F-B26E-4E93-93C3-265FCB80B2C3}"/>
              </a:ext>
            </a:extLst>
          </p:cNvPr>
          <p:cNvSpPr txBox="1"/>
          <p:nvPr/>
        </p:nvSpPr>
        <p:spPr>
          <a:xfrm>
            <a:off x="2224549" y="492945"/>
            <a:ext cx="204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FZKTPY01" panose="03000509000000000000" pitchFamily="65" charset="-122"/>
                <a:ea typeface="FZKTPY01" panose="03000509000000000000" pitchFamily="65" charset="-122"/>
              </a:rPr>
              <a:t>面积</a:t>
            </a:r>
            <a:endParaRPr lang="en-US" sz="48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21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EA9D-A572-4666-AED6-90B42455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DB38D7-C017-4311-A0B9-12B0A3134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0"/>
            <a:ext cx="11843937" cy="66598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4E9AE4-E1BE-43A1-9550-A959FC8B748A}"/>
              </a:ext>
            </a:extLst>
          </p:cNvPr>
          <p:cNvSpPr txBox="1"/>
          <p:nvPr/>
        </p:nvSpPr>
        <p:spPr>
          <a:xfrm>
            <a:off x="2483629" y="64318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排列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70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DA79-9BDF-4455-9325-F3F5599F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993B36-E23D-47C1-A751-44519C03A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2" y="0"/>
            <a:ext cx="11869992" cy="66903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54592-089B-4E31-928E-E09CDA94BABC}"/>
              </a:ext>
            </a:extLst>
          </p:cNvPr>
          <p:cNvSpPr txBox="1"/>
          <p:nvPr/>
        </p:nvSpPr>
        <p:spPr>
          <a:xfrm>
            <a:off x="2224549" y="49294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结合律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422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1CAD-EB62-44AB-9796-B20B5DF6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8946AA-ABCC-4008-A291-9D2106A28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277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72F7F6-0CA4-4C6F-A4C4-3A441813E26C}"/>
              </a:ext>
            </a:extLst>
          </p:cNvPr>
          <p:cNvSpPr txBox="1"/>
          <p:nvPr/>
        </p:nvSpPr>
        <p:spPr>
          <a:xfrm>
            <a:off x="2224549" y="49294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交换律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50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BDF3-17B2-4325-B955-99CA4177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E5450-E49E-4F3A-9A11-C52BE4DCA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3" y="-1"/>
            <a:ext cx="11839949" cy="6492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4F85F-2C76-4C93-85C1-07D32453935C}"/>
              </a:ext>
            </a:extLst>
          </p:cNvPr>
          <p:cNvSpPr txBox="1"/>
          <p:nvPr/>
        </p:nvSpPr>
        <p:spPr>
          <a:xfrm>
            <a:off x="2255029" y="36512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分配律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82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C235-B9BA-4EAD-8500-8F7B9C7C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1DC75E-2442-401D-9CEA-78B8372F4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27465" cy="66446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E6588E-75C6-42B6-9323-18550E776641}"/>
              </a:ext>
            </a:extLst>
          </p:cNvPr>
          <p:cNvSpPr txBox="1"/>
          <p:nvPr/>
        </p:nvSpPr>
        <p:spPr>
          <a:xfrm>
            <a:off x="2224549" y="49294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等式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95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5A0F-690E-46B8-9B57-A9C87F6C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DDFCF-5C85-417A-BD67-45050945D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1245" cy="66751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7409E-D6D5-4286-BB2F-08CAF1F8AD61}"/>
              </a:ext>
            </a:extLst>
          </p:cNvPr>
          <p:cNvSpPr txBox="1"/>
          <p:nvPr/>
        </p:nvSpPr>
        <p:spPr>
          <a:xfrm>
            <a:off x="2224549" y="49294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因数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21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E15E-8554-437D-9EEA-6FBA860C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76359-DEC7-4A28-B285-B43D0F690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535" cy="6629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20468-F3D3-49B7-8181-D72508AE7699}"/>
              </a:ext>
            </a:extLst>
          </p:cNvPr>
          <p:cNvSpPr txBox="1"/>
          <p:nvPr/>
        </p:nvSpPr>
        <p:spPr>
          <a:xfrm>
            <a:off x="2224549" y="492945"/>
            <a:ext cx="204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乘数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FZKTPY01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Chiwei</dc:creator>
  <cp:lastModifiedBy>Lin, Chiwei</cp:lastModifiedBy>
  <cp:revision>3</cp:revision>
  <dcterms:created xsi:type="dcterms:W3CDTF">2019-01-24T19:28:26Z</dcterms:created>
  <dcterms:modified xsi:type="dcterms:W3CDTF">2019-01-24T19:58:24Z</dcterms:modified>
</cp:coreProperties>
</file>