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4565-8CC1-40E0-95E7-1C8012045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39C4F5-20BB-4CB4-94F2-0ACE58FAB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C0FB-0017-41A6-87B8-D2862E69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BF613-CA6E-4F70-85A1-0E709F62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23AAC-6173-4736-BD37-44BC5045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0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08FE9-5E2C-4236-9D4F-E15093F9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D8BDE-6AED-434D-A695-BD8FA65AF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022E0-A6CE-4BF8-A20C-33BF1F84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2FF88-A6E0-4BC0-BCFE-56BB2715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053C0-25A8-40C2-B1EC-3D39B663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7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89C674-E97E-47AA-9A19-782DC74B67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2E6C20-D422-43AA-85D7-007480799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17A88-26DD-4FA8-888A-C6F31E2EE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B2735-D40F-44C6-BF1C-AD3A1D33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A72C2-50B1-489C-86C6-7FC9BF1BB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4DE04-7C72-48AC-BB62-E3CF9E9B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6344A-9F3C-4CF3-A2E5-D238C772D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6E168-7D2E-425D-BB43-9C6935E8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14B69-BF6D-409E-8027-12F2B16F4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E1E93-B4B4-4C7B-993F-A9C85D84D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0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876E-B6D3-400E-BAB5-A4D4D90EB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D174A-3818-461B-BF0F-B48CAB24A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A5146-2D77-420C-8DA8-02C3F853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C1065-5972-429D-A528-B4B29A273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DE984-A059-4A64-96D8-A8309052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1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4D68B-8B78-4BC7-B330-59835B68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93263-09ED-4706-8245-F8507234F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2BC8D1-1425-4F3F-84F8-E7A23B60C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F801F-DDFA-47FC-AA6E-5AF9FE52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B6405-8780-463F-B814-363D79B0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22171-85B9-45F0-8A88-8B39C1F7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4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67F02-A793-4CF0-8881-10C8AA722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B6BCB-B784-45CC-8B2B-D29A8B8BC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D30F16-4AE7-4100-B97F-7AD07099E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35EDC0-7122-450C-932F-8B090B614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D0CB1-DF65-4C6F-BDFA-500716FBA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B4B82F-A9F8-4940-B8C9-607C8EF6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8D5064-37D2-4AC3-ADFF-A8580E7E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61302-288D-4D68-A280-117CE96D4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1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4DDB4-58D4-4260-B19F-B364FF72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4F6DEC-99F9-41DA-9E46-D7401F66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25ABC-F077-4D87-B185-1F071F41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CC21E4-F482-4B96-B9D2-C9E714DE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8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72F587-4F52-4483-B8EA-ED5E8A4E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F94A9-4A44-4EB7-ACFC-393706BD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C11737-7B57-4067-975A-77102FC80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9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3DBF-33D3-419B-B04B-D96B8BBF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8A44E-3F7A-4D1F-8699-2DF6EA70A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06474-BB52-4025-BFF2-ABE28A52B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236CB-D708-45AE-B54C-5B9E2C7E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2DCAC-5762-4FD5-87B5-C4ED90AF7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31AE5-959B-4475-984A-F229260E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9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4FA2-1BC5-4CFF-9B18-45C3AFF9B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E6C162-18BD-4920-B757-1464418F8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71961-DB9F-4B29-AF43-3200724D2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80AC0-AC73-40F1-BB65-403AD99A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E76D4-087E-4CCB-8C79-DBC70AD27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A4EA8-F58F-4FCD-B170-9074590A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551392-8E23-479E-927C-987076729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E1702-5014-42F1-9134-7564997AB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72396-3628-46C7-81E8-260AE98C5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4304-087F-4F1E-84EB-B2DD74857375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8029-6B3A-48A5-9408-DA9A9B0E3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53172-1B6B-44C8-BB43-DAF9CC677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C7940-C04A-4B5E-B79B-09B3771D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3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7C40F-A431-425D-AB38-2AAB0A0EEF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77633-CA6C-40E7-9662-0C55EC4919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4FC750-FC9E-4952-B64C-C9A088948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34684" cy="67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3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55202-62C2-4A63-B1FF-C9F31C1AB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C4943D-A725-4E7F-8E55-1E52AFE56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8" y="0"/>
            <a:ext cx="11665557" cy="65485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45A539-4FD8-4EA9-8050-DB1F4C600C89}"/>
              </a:ext>
            </a:extLst>
          </p:cNvPr>
          <p:cNvSpPr txBox="1"/>
          <p:nvPr/>
        </p:nvSpPr>
        <p:spPr>
          <a:xfrm>
            <a:off x="838200" y="365125"/>
            <a:ext cx="5466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FZKTPY01" panose="03000509000000000000" pitchFamily="65" charset="-122"/>
                <a:ea typeface="FZKTPY01" panose="03000509000000000000" pitchFamily="65" charset="-122"/>
              </a:rPr>
              <a:t>简单又好算的数字</a:t>
            </a:r>
            <a:endParaRPr lang="en-US" sz="4000" dirty="0">
              <a:latin typeface="FZKTPY01" panose="03000509000000000000" pitchFamily="65" charset="-122"/>
              <a:ea typeface="FZKTPY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416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49C43-3D6E-410B-BCA5-ABE84ED65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8F86DF-D9DB-4A1F-AF4E-6B986E8DA9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3" y="0"/>
            <a:ext cx="11885169" cy="662694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CC311D-13C7-4222-A75F-FD3F1F509B73}"/>
              </a:ext>
            </a:extLst>
          </p:cNvPr>
          <p:cNvSpPr txBox="1"/>
          <p:nvPr/>
        </p:nvSpPr>
        <p:spPr>
          <a:xfrm>
            <a:off x="2224549" y="492945"/>
            <a:ext cx="2042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FZKTPY01" panose="03000509000000000000" pitchFamily="65" charset="-122"/>
                <a:ea typeface="FZKTPY01" panose="03000509000000000000" pitchFamily="65" charset="-122"/>
              </a:rPr>
              <a:t>被除数</a:t>
            </a:r>
            <a:endParaRPr lang="en-US" sz="4400" dirty="0">
              <a:latin typeface="FZKTPY01" panose="03000509000000000000" pitchFamily="65" charset="-122"/>
              <a:ea typeface="FZKTPY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48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2A3A1-B7BE-4CFA-BDD7-79CE73C6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E1F70E-C530-4DA7-AAE4-C6C2CF316B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680723" cy="649356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FE0041-D448-4F8F-8D21-6721BB0744FE}"/>
              </a:ext>
            </a:extLst>
          </p:cNvPr>
          <p:cNvSpPr txBox="1"/>
          <p:nvPr/>
        </p:nvSpPr>
        <p:spPr>
          <a:xfrm>
            <a:off x="2224549" y="492945"/>
            <a:ext cx="2042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FZKTPY01" panose="03000509000000000000" pitchFamily="65" charset="-122"/>
                <a:ea typeface="FZKTPY01" panose="03000509000000000000" pitchFamily="65" charset="-122"/>
              </a:rPr>
              <a:t>除数</a:t>
            </a:r>
            <a:endParaRPr lang="en-US" sz="4400" dirty="0">
              <a:latin typeface="FZKTPY01" panose="03000509000000000000" pitchFamily="65" charset="-122"/>
              <a:ea typeface="FZKTPY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711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04521-23BE-42B1-AA55-1D94D37F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FFC8B8-A9B9-4812-93B4-82F67DB29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7" y="126968"/>
            <a:ext cx="11658594" cy="644594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C62EA7-64DE-4DCC-9828-C7D9E2DE77BD}"/>
              </a:ext>
            </a:extLst>
          </p:cNvPr>
          <p:cNvSpPr txBox="1"/>
          <p:nvPr/>
        </p:nvSpPr>
        <p:spPr>
          <a:xfrm>
            <a:off x="2725995" y="601100"/>
            <a:ext cx="2042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FZKTPY01" panose="03000509000000000000" pitchFamily="65" charset="-122"/>
                <a:ea typeface="FZKTPY01" panose="03000509000000000000" pitchFamily="65" charset="-122"/>
              </a:rPr>
              <a:t>商</a:t>
            </a:r>
            <a:endParaRPr lang="en-US" sz="4400" dirty="0">
              <a:latin typeface="FZKTPY01" panose="03000509000000000000" pitchFamily="65" charset="-122"/>
              <a:ea typeface="FZKTPY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575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B02BB-48F9-49CD-9A8F-F38805D2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199010-0B87-4B91-8592-F0A69508AE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3" y="0"/>
            <a:ext cx="11961814" cy="666627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756731-E8C6-42E1-B773-AF9BA076AC00}"/>
              </a:ext>
            </a:extLst>
          </p:cNvPr>
          <p:cNvSpPr txBox="1"/>
          <p:nvPr/>
        </p:nvSpPr>
        <p:spPr>
          <a:xfrm>
            <a:off x="2018071" y="561771"/>
            <a:ext cx="2662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FZKTPY01" panose="03000509000000000000" pitchFamily="65" charset="-122"/>
                <a:ea typeface="FZKTPY01" panose="03000509000000000000" pitchFamily="65" charset="-122"/>
              </a:rPr>
              <a:t>四</a:t>
            </a:r>
            <a:r>
              <a:rPr lang="zh-CN" altLang="en-US" sz="4400" dirty="0">
                <a:latin typeface="FZKTPY02" panose="03000509000000000000" pitchFamily="65" charset="-122"/>
                <a:ea typeface="FZKTPY02" panose="03000509000000000000" pitchFamily="65" charset="-122"/>
              </a:rPr>
              <a:t>舍</a:t>
            </a:r>
            <a:r>
              <a:rPr lang="zh-CN" altLang="en-US" sz="4400" dirty="0">
                <a:latin typeface="FZKTPY01" panose="03000509000000000000" pitchFamily="65" charset="-122"/>
                <a:ea typeface="FZKTPY01" panose="03000509000000000000" pitchFamily="65" charset="-122"/>
              </a:rPr>
              <a:t>五入</a:t>
            </a:r>
            <a:endParaRPr lang="en-US" sz="4400" dirty="0">
              <a:latin typeface="FZKTPY01" panose="03000509000000000000" pitchFamily="65" charset="-122"/>
              <a:ea typeface="FZKTPY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630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6844-83C0-4D1C-A061-0EE7DDD1C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7E88CC-2BF4-46D5-B037-9F87B8CDE3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14528" cy="669576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C6DE100-E4C3-4BBD-A7E9-783AF4F376F2}"/>
              </a:ext>
            </a:extLst>
          </p:cNvPr>
          <p:cNvSpPr txBox="1"/>
          <p:nvPr/>
        </p:nvSpPr>
        <p:spPr>
          <a:xfrm>
            <a:off x="2224549" y="492945"/>
            <a:ext cx="2042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latin typeface="FZKTPY01" panose="03000509000000000000" pitchFamily="65" charset="-122"/>
                <a:ea typeface="FZKTPY01" panose="03000509000000000000" pitchFamily="65" charset="-122"/>
              </a:rPr>
              <a:t>余数</a:t>
            </a:r>
            <a:endParaRPr lang="en-US" sz="4400" dirty="0">
              <a:latin typeface="FZKTPY01" panose="03000509000000000000" pitchFamily="65" charset="-122"/>
              <a:ea typeface="FZKTPY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32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FZKTPY01</vt:lpstr>
      <vt:lpstr>FZKTPY02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Lin, Chiwei</dc:creator>
  <cp:lastModifiedBy>Lin, Chiwei</cp:lastModifiedBy>
  <cp:revision>2</cp:revision>
  <dcterms:created xsi:type="dcterms:W3CDTF">2019-01-24T19:23:47Z</dcterms:created>
  <dcterms:modified xsi:type="dcterms:W3CDTF">2019-01-24T19:25:28Z</dcterms:modified>
</cp:coreProperties>
</file>