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4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9F7D-C053-48F8-BE0A-32C2DFCAE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C783C-3F87-49B9-A811-55B72C0CE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A9F23-6593-4CAB-9D1B-0A9D9AF7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BA35-FBF9-4B45-A729-748B76F32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C4E9C-13AD-4E8B-B4B4-2E7EC4B5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6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829D-B191-4DC7-B61E-2035DDEF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25257-2613-405F-9613-EA53DC48E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ADB48-BF70-46D1-BEFD-5930F99C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4A835-0642-47F9-8FBD-6041FC6D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BA21-042B-49EE-894A-22722D0D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0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7633-F20D-4BBD-ABA9-43B6AF7F7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5B989-8B69-4F03-A5A4-C73E39589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14F2D-5CE3-4281-9FC4-5432A504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EAF70-D8D3-4C16-A286-FCD80C05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0D13-8CAE-4042-B5DA-7D59C184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5F35-7CEE-4801-A3D6-72959DEE8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E711-FCB4-4935-8837-E11E1B173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ECF0A-9B25-467C-9578-7B72F730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B5E3C-A463-43AA-A0F2-D2B719A0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0B3C9-B1BE-408C-AD7D-0F7276CE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6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58AEA-AE77-4F02-9296-0C891DA1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EB806-48E8-4912-804F-6E65FCC3D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899C3-3435-431F-AC71-C39B627C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2B700-9D50-4C19-9467-A4BC359C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DA112-2834-468D-9F0B-62CAE34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D5A3-0D59-4181-A1FE-17F02AE1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87547-455A-425F-A78B-F3508138C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59503-B63B-495C-8170-04B0F7F74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72FE6-7D85-4F84-BAAD-295BDC21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E5113-5A70-412C-BE04-5A5D2405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D40BB-E358-4D49-939E-D78A79CA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471B-0C27-4E27-A2AE-46F61F98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F0703-AB45-46DB-A9E9-9729F29CE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A6527-E255-47A2-9769-F5331C81C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740F2-F944-47D7-BC54-01BA26D03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9AC761-A1FD-4639-9181-597518FBF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F9AAD-BD20-4FF4-A6CD-970E46DC5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E3968-C668-49C7-BD83-43C07E723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8ED0F-E7E8-447B-AD95-63EEB9EE4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2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8384F-F234-45EC-A05E-BFD1DC68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42EC2-D9F4-489C-B45D-9682607A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9D355-92DE-43B2-AB07-74E458D8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BBCA5-CE45-4AA6-A4F2-A79D6BC0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8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80BAC9-BCDE-4181-A020-F3D0275C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8EC460-DEF3-48CC-80F4-23A98B1E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F5414-9D0E-4574-9577-92212D66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9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74C9-B861-466B-A48A-79B61BF27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F5BBF-B93C-41D7-9C07-9CCB9CA8C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0A640-11F8-4692-BE4B-2296F116B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52570-AA2E-47DF-9C95-088F1176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39B0B-DD2E-46C8-9512-56BB140A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02CCD-D829-4DE3-B090-98F5FA87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049F-77E5-45C6-A9F6-2BD05D10F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2FC27-6A95-43EF-B908-C4CE87CE5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74B13-F84B-483E-A8E8-F1025634C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22AAE-49DE-446F-9807-78EA6577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D3887-ACE7-43EE-9D19-C7EA547D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94D36-C8CE-4044-9A28-26CB0F1A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5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774C6D-E306-4D72-B88E-D9AFE939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9D868-6C93-469D-8996-2B8FE9A70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FCEB8-639F-4AF6-B396-B99255203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1C047-9FA6-4077-A7DF-3F8108A7FF68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EE362-834C-44B9-AAFA-114E05DA3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ECEE3-B729-424B-B101-1801E5780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E7CA-9454-473D-9280-0128C317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6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7B5963-5ABB-4989-BA3E-832791ADF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21173" y="-895508"/>
            <a:ext cx="6569336" cy="86490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A22C42-2ECF-4842-9B77-980EE5435E85}"/>
              </a:ext>
            </a:extLst>
          </p:cNvPr>
          <p:cNvSpPr txBox="1"/>
          <p:nvPr/>
        </p:nvSpPr>
        <p:spPr>
          <a:xfrm>
            <a:off x="3736258" y="727587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三角形</a:t>
            </a:r>
            <a:endParaRPr lang="en-US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0B59AD-4F06-4B1D-8F4C-D95922B8347D}"/>
              </a:ext>
            </a:extLst>
          </p:cNvPr>
          <p:cNvSpPr txBox="1"/>
          <p:nvPr/>
        </p:nvSpPr>
        <p:spPr>
          <a:xfrm>
            <a:off x="6535605" y="727587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五边形</a:t>
            </a:r>
            <a:endParaRPr lang="en-US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17F3B9-824A-4D3D-93C6-E987C5AFBC6B}"/>
              </a:ext>
            </a:extLst>
          </p:cNvPr>
          <p:cNvSpPr txBox="1"/>
          <p:nvPr/>
        </p:nvSpPr>
        <p:spPr>
          <a:xfrm>
            <a:off x="9658512" y="727587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七边形</a:t>
            </a:r>
            <a:endParaRPr lang="en-US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2341E0-8E37-477B-AD4C-4139B0B6D995}"/>
              </a:ext>
            </a:extLst>
          </p:cNvPr>
          <p:cNvSpPr txBox="1"/>
          <p:nvPr/>
        </p:nvSpPr>
        <p:spPr>
          <a:xfrm>
            <a:off x="3736258" y="3815693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多边形</a:t>
            </a:r>
            <a:endParaRPr lang="en-US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07EFAB-B1C9-4FB0-8D56-52C7DE4E6CB5}"/>
              </a:ext>
            </a:extLst>
          </p:cNvPr>
          <p:cNvSpPr txBox="1"/>
          <p:nvPr/>
        </p:nvSpPr>
        <p:spPr>
          <a:xfrm>
            <a:off x="6535605" y="3918155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四边形</a:t>
            </a:r>
            <a:endParaRPr lang="en-US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6C5AC8-01E3-4257-961D-80AB309E8D2E}"/>
              </a:ext>
            </a:extLst>
          </p:cNvPr>
          <p:cNvSpPr txBox="1"/>
          <p:nvPr/>
        </p:nvSpPr>
        <p:spPr>
          <a:xfrm>
            <a:off x="9658512" y="3918155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六边形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258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F00761-8801-4987-A64B-3653778F8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44392" y="-780984"/>
            <a:ext cx="6522898" cy="846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71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8AEF72-6E13-4129-95A9-45C654207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02336" y="-745059"/>
            <a:ext cx="6407011" cy="84664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995CAF-8ED9-4948-A694-E04BC69C8EF1}"/>
              </a:ext>
            </a:extLst>
          </p:cNvPr>
          <p:cNvSpPr txBox="1"/>
          <p:nvPr/>
        </p:nvSpPr>
        <p:spPr>
          <a:xfrm>
            <a:off x="3736258" y="727587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九边形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2FC347-8C97-4B4E-A050-05EBCB56C75C}"/>
              </a:ext>
            </a:extLst>
          </p:cNvPr>
          <p:cNvSpPr txBox="1"/>
          <p:nvPr/>
        </p:nvSpPr>
        <p:spPr>
          <a:xfrm>
            <a:off x="6687541" y="4112472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十边形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FF8D8-5C1E-4F6D-9C11-6239B62D41FE}"/>
              </a:ext>
            </a:extLst>
          </p:cNvPr>
          <p:cNvSpPr txBox="1"/>
          <p:nvPr/>
        </p:nvSpPr>
        <p:spPr>
          <a:xfrm>
            <a:off x="3736258" y="4112472"/>
            <a:ext cx="800219" cy="2212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八边形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066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9FDB42-AA62-4ACF-85CB-47DFFBBA6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73377" y="-646748"/>
            <a:ext cx="6270560" cy="830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FZKTPY01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Lin, Chiwei</dc:creator>
  <cp:lastModifiedBy>Lin, Chiwei</cp:lastModifiedBy>
  <cp:revision>3</cp:revision>
  <cp:lastPrinted>2019-02-04T17:19:04Z</cp:lastPrinted>
  <dcterms:created xsi:type="dcterms:W3CDTF">2019-02-04T16:29:23Z</dcterms:created>
  <dcterms:modified xsi:type="dcterms:W3CDTF">2019-02-04T17:23:26Z</dcterms:modified>
</cp:coreProperties>
</file>